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81813" cy="100028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>
        <p:scale>
          <a:sx n="59" d="100"/>
          <a:sy n="59" d="100"/>
        </p:scale>
        <p:origin x="2304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E04D9E9-AEC2-4A92-94EF-2D5EED4ACB08}" type="datetimeFigureOut">
              <a:rPr lang="sv-SE" smtClean="0"/>
              <a:t>2015-04-29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0DDB701-7628-41D8-AFC4-34A30C534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98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DB701-7628-41D8-AFC4-34A30C534E7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10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1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96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72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957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83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5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65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79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05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71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08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87FC-D4BD-46A9-B630-EB96091EE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1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74796" y="-781932"/>
            <a:ext cx="6734322" cy="829818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85800" y="228596"/>
            <a:ext cx="335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Sågtorp</a:t>
            </a:r>
            <a:r>
              <a:rPr lang="sv-SE" b="1" dirty="0" smtClean="0"/>
              <a:t> 2</a:t>
            </a:r>
            <a:r>
              <a:rPr lang="sv-SE" dirty="0" smtClean="0"/>
              <a:t>, mellan Central- och Näsbylundsvägen.</a:t>
            </a:r>
          </a:p>
          <a:p>
            <a:endParaRPr lang="sv-SE" dirty="0"/>
          </a:p>
          <a:p>
            <a:r>
              <a:rPr lang="sv-SE" dirty="0" smtClean="0"/>
              <a:t>Beslut om ramavtal taget i kommunstyrelsen 20150413.</a:t>
            </a:r>
          </a:p>
          <a:p>
            <a:endParaRPr lang="sv-SE" dirty="0"/>
          </a:p>
          <a:p>
            <a:r>
              <a:rPr lang="sv-SE" dirty="0" smtClean="0"/>
              <a:t>Blå hus: Studentbostäder/ hyresrätt, 92 </a:t>
            </a:r>
            <a:r>
              <a:rPr lang="sv-SE" dirty="0" err="1" smtClean="0"/>
              <a:t>lgh</a:t>
            </a:r>
            <a:r>
              <a:rPr lang="sv-SE" dirty="0" smtClean="0"/>
              <a:t> 3600 kvm (39 kvm/</a:t>
            </a:r>
            <a:r>
              <a:rPr lang="sv-SE" dirty="0" err="1" smtClean="0"/>
              <a:t>st</a:t>
            </a:r>
            <a:r>
              <a:rPr lang="sv-SE" dirty="0" smtClean="0"/>
              <a:t>). VIII eller VII våningar.</a:t>
            </a:r>
          </a:p>
          <a:p>
            <a:endParaRPr lang="sv-SE" dirty="0"/>
          </a:p>
          <a:p>
            <a:r>
              <a:rPr lang="sv-SE" dirty="0" smtClean="0"/>
              <a:t>Gula hus: Bostäder/ bostadsrätt 135 </a:t>
            </a:r>
            <a:r>
              <a:rPr lang="sv-SE" dirty="0" err="1" smtClean="0"/>
              <a:t>lgh</a:t>
            </a:r>
            <a:r>
              <a:rPr lang="sv-SE" dirty="0" smtClean="0"/>
              <a:t>, 13 800 kvm (102 kvm/</a:t>
            </a:r>
            <a:r>
              <a:rPr lang="sv-SE" dirty="0" err="1" smtClean="0"/>
              <a:t>st</a:t>
            </a:r>
            <a:r>
              <a:rPr lang="sv-SE" dirty="0" smtClean="0"/>
              <a:t>). VI våningar</a:t>
            </a:r>
          </a:p>
          <a:p>
            <a:endParaRPr lang="sv-SE" dirty="0"/>
          </a:p>
          <a:p>
            <a:r>
              <a:rPr lang="sv-SE" dirty="0" smtClean="0"/>
              <a:t>Rött hus: Kontor 5000 kvm, parkering 170 bilplatser</a:t>
            </a:r>
          </a:p>
          <a:p>
            <a:endParaRPr lang="sv-SE" dirty="0"/>
          </a:p>
          <a:p>
            <a:r>
              <a:rPr lang="sv-SE" dirty="0" smtClean="0"/>
              <a:t>Förskola för 100 barn inrymmas i området. Andra lämpliga verk-samheter kan inplaneras. Parkering i garage, vissa platser på mark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7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5" y="3387143"/>
            <a:ext cx="11462777" cy="285139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2" y="114303"/>
            <a:ext cx="8588829" cy="3147566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3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1"/>
            <a:ext cx="11301555" cy="6265375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2015-04-29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Kopierat från Kommunstyrelsen handlingar/ Torkel Norda 070-623 6020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87FC-D4BD-46A9-B630-EB96091EED8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9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120</Words>
  <Application>Microsoft Office PowerPoint</Application>
  <PresentationFormat>Bredbild</PresentationFormat>
  <Paragraphs>21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Torkel Norda</dc:creator>
  <cp:lastModifiedBy>Torkel Norda</cp:lastModifiedBy>
  <cp:revision>8</cp:revision>
  <cp:lastPrinted>2015-04-29T04:22:56Z</cp:lastPrinted>
  <dcterms:created xsi:type="dcterms:W3CDTF">2015-04-29T03:56:43Z</dcterms:created>
  <dcterms:modified xsi:type="dcterms:W3CDTF">2015-04-29T04:26:30Z</dcterms:modified>
</cp:coreProperties>
</file>